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7"/>
  </p:notesMasterIdLst>
  <p:sldIdLst>
    <p:sldId id="256" r:id="rId5"/>
    <p:sldId id="257" r:id="rId6"/>
  </p:sldIdLst>
  <p:sldSz cx="5327650" cy="75596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747775"/>
          </p15:clr>
        </p15:guide>
        <p15:guide id="2" pos="1678" userDrawn="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918C9A-99CF-44B5-944A-A66CAC7C96B6}" v="4" dt="2024-12-18T12:44:51.1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3300" y="90"/>
      </p:cViewPr>
      <p:guideLst>
        <p:guide orient="horz" pos="2381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car Diaz" userId="05c0b5e3-3f3e-4fd1-8467-930c093ea086" providerId="ADAL" clId="{3A918C9A-99CF-44B5-944A-A66CAC7C96B6}"/>
    <pc:docChg chg="custSel addSld modSld">
      <pc:chgData name="Oscar Diaz" userId="05c0b5e3-3f3e-4fd1-8467-930c093ea086" providerId="ADAL" clId="{3A918C9A-99CF-44B5-944A-A66CAC7C96B6}" dt="2024-12-18T12:45:08.250" v="5" actId="167"/>
      <pc:docMkLst>
        <pc:docMk/>
      </pc:docMkLst>
      <pc:sldChg chg="addSp delSp modSp add mod">
        <pc:chgData name="Oscar Diaz" userId="05c0b5e3-3f3e-4fd1-8467-930c093ea086" providerId="ADAL" clId="{3A918C9A-99CF-44B5-944A-A66CAC7C96B6}" dt="2024-12-18T12:45:08.250" v="5" actId="167"/>
        <pc:sldMkLst>
          <pc:docMk/>
          <pc:sldMk cId="3056458046" sldId="257"/>
        </pc:sldMkLst>
        <pc:picChg chg="add ord">
          <ac:chgData name="Oscar Diaz" userId="05c0b5e3-3f3e-4fd1-8467-930c093ea086" providerId="ADAL" clId="{3A918C9A-99CF-44B5-944A-A66CAC7C96B6}" dt="2024-12-18T12:45:08.250" v="5" actId="167"/>
          <ac:picMkLst>
            <pc:docMk/>
            <pc:sldMk cId="3056458046" sldId="257"/>
            <ac:picMk id="3" creationId="{20368648-B8FF-4C02-26C0-AD5755204269}"/>
          </ac:picMkLst>
        </pc:picChg>
        <pc:picChg chg="del">
          <ac:chgData name="Oscar Diaz" userId="05c0b5e3-3f3e-4fd1-8467-930c093ea086" providerId="ADAL" clId="{3A918C9A-99CF-44B5-944A-A66CAC7C96B6}" dt="2024-12-18T12:35:18.813" v="1" actId="478"/>
          <ac:picMkLst>
            <pc:docMk/>
            <pc:sldMk cId="3056458046" sldId="257"/>
            <ac:picMk id="55" creationId="{85DB61D2-2A67-B68C-66EC-820B48B68498}"/>
          </ac:picMkLst>
        </pc:picChg>
        <pc:picChg chg="add del">
          <ac:chgData name="Oscar Diaz" userId="05c0b5e3-3f3e-4fd1-8467-930c093ea086" providerId="ADAL" clId="{3A918C9A-99CF-44B5-944A-A66CAC7C96B6}" dt="2024-12-18T12:44:51.181" v="3" actId="478"/>
          <ac:picMkLst>
            <pc:docMk/>
            <pc:sldMk cId="3056458046" sldId="257"/>
            <ac:picMk id="1026" creationId="{A442BE6A-B6A2-BF27-A547-E1FF63B743B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685800"/>
            <a:ext cx="24161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685800"/>
            <a:ext cx="24161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>
          <a:extLst>
            <a:ext uri="{FF2B5EF4-FFF2-40B4-BE49-F238E27FC236}">
              <a16:creationId xmlns:a16="http://schemas.microsoft.com/office/drawing/2014/main" id="{81B90611-E52F-4940-2CE4-660B2B56F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>
            <a:extLst>
              <a:ext uri="{FF2B5EF4-FFF2-40B4-BE49-F238E27FC236}">
                <a16:creationId xmlns:a16="http://schemas.microsoft.com/office/drawing/2014/main" id="{AD67DD0C-C9C2-1415-6C68-69D42990607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685800"/>
            <a:ext cx="24161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>
            <a:extLst>
              <a:ext uri="{FF2B5EF4-FFF2-40B4-BE49-F238E27FC236}">
                <a16:creationId xmlns:a16="http://schemas.microsoft.com/office/drawing/2014/main" id="{0869B2FC-D1D0-0D6D-52DF-7968AE5230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2787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81624" y="1094388"/>
            <a:ext cx="4964798" cy="301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81619" y="4165643"/>
            <a:ext cx="4964798" cy="116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81619" y="1625801"/>
            <a:ext cx="4964798" cy="28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81619" y="4633192"/>
            <a:ext cx="4964798" cy="19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81619" y="3161354"/>
            <a:ext cx="4964798" cy="123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81619" y="654105"/>
            <a:ext cx="4964798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81619" y="1693927"/>
            <a:ext cx="4964798" cy="502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81619" y="654105"/>
            <a:ext cx="4964798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81619" y="1693927"/>
            <a:ext cx="2330522" cy="502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2815706" y="1693927"/>
            <a:ext cx="2330522" cy="502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81619" y="654105"/>
            <a:ext cx="4964798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81619" y="816630"/>
            <a:ext cx="1636050" cy="11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81619" y="2042457"/>
            <a:ext cx="1636050" cy="467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285655" y="661638"/>
            <a:ext cx="3710278" cy="60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663978" y="-184"/>
            <a:ext cx="2663978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54700" y="1812541"/>
            <a:ext cx="2357161" cy="217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54700" y="4120005"/>
            <a:ext cx="2357161" cy="18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2878110" y="1064257"/>
            <a:ext cx="2235598" cy="543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81619" y="6218168"/>
            <a:ext cx="3495323" cy="8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81619" y="654105"/>
            <a:ext cx="4964798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81619" y="1693927"/>
            <a:ext cx="4964798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936667" y="6854072"/>
            <a:ext cx="319677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 rot="-5400000">
            <a:off x="-2607025" y="3635100"/>
            <a:ext cx="5611800" cy="2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GB" sz="1200">
                <a:solidFill>
                  <a:schemeClr val="dk2"/>
                </a:solidFill>
              </a:rPr>
              <a:t>Cut this stencil to use to draw your body silhouette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251" y="441401"/>
            <a:ext cx="4625401" cy="65698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>
          <a:extLst>
            <a:ext uri="{FF2B5EF4-FFF2-40B4-BE49-F238E27FC236}">
              <a16:creationId xmlns:a16="http://schemas.microsoft.com/office/drawing/2014/main" id="{B7E0D4ED-2F8E-B53B-8B77-A91B3E764F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368648-B8FF-4C02-26C0-AD5755204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1" y="0"/>
            <a:ext cx="5296468" cy="7559675"/>
          </a:xfrm>
          <a:prstGeom prst="rect">
            <a:avLst/>
          </a:prstGeom>
        </p:spPr>
      </p:pic>
      <p:sp>
        <p:nvSpPr>
          <p:cNvPr id="54" name="Google Shape;54;p13">
            <a:extLst>
              <a:ext uri="{FF2B5EF4-FFF2-40B4-BE49-F238E27FC236}">
                <a16:creationId xmlns:a16="http://schemas.microsoft.com/office/drawing/2014/main" id="{7E0415F7-75DD-92A0-5C86-C1B3DAF05A60}"/>
              </a:ext>
            </a:extLst>
          </p:cNvPr>
          <p:cNvSpPr txBox="1"/>
          <p:nvPr/>
        </p:nvSpPr>
        <p:spPr>
          <a:xfrm rot="-5400000">
            <a:off x="-2607025" y="3635100"/>
            <a:ext cx="5611800" cy="2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GB" sz="1200">
                <a:solidFill>
                  <a:schemeClr val="dk2"/>
                </a:solidFill>
              </a:rPr>
              <a:t>Cut this stencil to use to draw your body silhouette</a:t>
            </a:r>
            <a:endParaRPr sz="12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5804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42531B8C59C047999D3078E6F9CA37" ma:contentTypeVersion="18" ma:contentTypeDescription="Create a new document." ma:contentTypeScope="" ma:versionID="585102154d8b52193e4cd1a483545dea">
  <xsd:schema xmlns:xsd="http://www.w3.org/2001/XMLSchema" xmlns:xs="http://www.w3.org/2001/XMLSchema" xmlns:p="http://schemas.microsoft.com/office/2006/metadata/properties" xmlns:ns2="bafdae7d-e8e4-486a-9c1c-f37947d8ead5" xmlns:ns3="74e5ac0c-2f91-4359-a648-e7b2a1e4078d" targetNamespace="http://schemas.microsoft.com/office/2006/metadata/properties" ma:root="true" ma:fieldsID="08eb14f6bfab0ae5b6cb9e75282257d8" ns2:_="" ns3:_="">
    <xsd:import namespace="bafdae7d-e8e4-486a-9c1c-f37947d8ead5"/>
    <xsd:import namespace="74e5ac0c-2f91-4359-a648-e7b2a1e407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fdae7d-e8e4-486a-9c1c-f37947d8ea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01f0ccb-ee92-4a2a-9659-b1a3e5b538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e5ac0c-2f91-4359-a648-e7b2a1e4078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d271b8f-7552-4d45-a975-03f46e0b6445}" ma:internalName="TaxCatchAll" ma:showField="CatchAllData" ma:web="74e5ac0c-2f91-4359-a648-e7b2a1e407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4e5ac0c-2f91-4359-a648-e7b2a1e4078d" xsi:nil="true"/>
    <lcf76f155ced4ddcb4097134ff3c332f xmlns="bafdae7d-e8e4-486a-9c1c-f37947d8ead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6C289BB-55FD-4FA5-B3CF-4CD727EB2E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fdae7d-e8e4-486a-9c1c-f37947d8ead5"/>
    <ds:schemaRef ds:uri="74e5ac0c-2f91-4359-a648-e7b2a1e407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1448AB-D624-4509-B85B-C37DFB1F8A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1F447B-F993-48AC-9503-CB31DFF9C116}">
  <ds:schemaRefs>
    <ds:schemaRef ds:uri="http://schemas.openxmlformats.org/package/2006/metadata/core-properties"/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74e5ac0c-2f91-4359-a648-e7b2a1e4078d"/>
    <ds:schemaRef ds:uri="http://schemas.microsoft.com/office/2006/metadata/properties"/>
    <ds:schemaRef ds:uri="http://schemas.microsoft.com/office/infopath/2007/PartnerControls"/>
    <ds:schemaRef ds:uri="bafdae7d-e8e4-486a-9c1c-f37947d8ead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</Words>
  <Application>Microsoft Office PowerPoint</Application>
  <PresentationFormat>Custom</PresentationFormat>
  <Paragraphs>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Oscar Diaz</cp:lastModifiedBy>
  <cp:revision>1</cp:revision>
  <dcterms:modified xsi:type="dcterms:W3CDTF">2024-12-18T12:45:09Z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0x0101003C42531B8C59C047999D3078E6F9CA37</vt:lpwstr>
  </property>
  <property fmtid="{D5CDD505-2E9C-101B-9397-08002B2CF9AE}" pid="3" name="MediaServiceImageTags">
    <vt:lpwstr/>
  </property>
</Properties>
</file>