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 autoCompressPictures="0">
  <p:sldMasterIdLst>
    <p:sldMasterId id="2147483659" r:id="rId4"/>
  </p:sldMasterIdLst>
  <p:notesMasterIdLst>
    <p:notesMasterId r:id="rId7"/>
  </p:notesMasterIdLst>
  <p:sldIdLst>
    <p:sldId id="256" r:id="rId5"/>
    <p:sldId id="257" r:id="rId6"/>
  </p:sldIdLst>
  <p:sldSz cx="5327650" cy="7559675"/>
  <p:notesSz cx="6858000" cy="9144000"/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2381" userDrawn="1">
          <p15:clr>
            <a:srgbClr val="747775"/>
          </p15:clr>
        </p15:guide>
        <p15:guide id="2" pos="1678" userDrawn="1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A918C9A-99CF-44B5-944A-A66CAC7C96B6}" v="4" dt="2024-12-18T12:44:51.181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5" d="100"/>
          <a:sy n="95" d="100"/>
        </p:scale>
        <p:origin x="3300" y="90"/>
      </p:cViewPr>
      <p:guideLst>
        <p:guide orient="horz" pos="2381"/>
        <p:guide pos="167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customXml" Target="../customXml/item3.xml"/><Relationship Id="rId7" Type="http://schemas.openxmlformats.org/officeDocument/2006/relationships/notesMaster" Target="notesMasters/notesMaster1.xml"/><Relationship Id="rId12" Type="http://schemas.microsoft.com/office/2016/11/relationships/changesInfo" Target="changesInfos/changesInfo1.xml"/><Relationship Id="rId2" Type="http://schemas.openxmlformats.org/officeDocument/2006/relationships/customXml" Target="../customXml/item2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tableStyles" Target="tableStyles.xml"/><Relationship Id="rId5" Type="http://schemas.openxmlformats.org/officeDocument/2006/relationships/slide" Target="slides/slide1.xml"/><Relationship Id="rId10" Type="http://schemas.openxmlformats.org/officeDocument/2006/relationships/theme" Target="theme/theme1.xml"/><Relationship Id="rId4" Type="http://schemas.openxmlformats.org/officeDocument/2006/relationships/slideMaster" Target="slideMasters/slideMaster1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Oscar Diaz" userId="05c0b5e3-3f3e-4fd1-8467-930c093ea086" providerId="ADAL" clId="{3A918C9A-99CF-44B5-944A-A66CAC7C96B6}"/>
    <pc:docChg chg="custSel addSld modSld">
      <pc:chgData name="Oscar Diaz" userId="05c0b5e3-3f3e-4fd1-8467-930c093ea086" providerId="ADAL" clId="{3A918C9A-99CF-44B5-944A-A66CAC7C96B6}" dt="2024-12-18T12:45:08.250" v="5" actId="167"/>
      <pc:docMkLst>
        <pc:docMk/>
      </pc:docMkLst>
      <pc:sldChg chg="addSp delSp modSp add mod">
        <pc:chgData name="Oscar Diaz" userId="05c0b5e3-3f3e-4fd1-8467-930c093ea086" providerId="ADAL" clId="{3A918C9A-99CF-44B5-944A-A66CAC7C96B6}" dt="2024-12-18T12:45:08.250" v="5" actId="167"/>
        <pc:sldMkLst>
          <pc:docMk/>
          <pc:sldMk cId="3056458046" sldId="257"/>
        </pc:sldMkLst>
        <pc:picChg chg="add ord">
          <ac:chgData name="Oscar Diaz" userId="05c0b5e3-3f3e-4fd1-8467-930c093ea086" providerId="ADAL" clId="{3A918C9A-99CF-44B5-944A-A66CAC7C96B6}" dt="2024-12-18T12:45:08.250" v="5" actId="167"/>
          <ac:picMkLst>
            <pc:docMk/>
            <pc:sldMk cId="3056458046" sldId="257"/>
            <ac:picMk id="3" creationId="{20368648-B8FF-4C02-26C0-AD5755204269}"/>
          </ac:picMkLst>
        </pc:picChg>
        <pc:picChg chg="del">
          <ac:chgData name="Oscar Diaz" userId="05c0b5e3-3f3e-4fd1-8467-930c093ea086" providerId="ADAL" clId="{3A918C9A-99CF-44B5-944A-A66CAC7C96B6}" dt="2024-12-18T12:35:18.813" v="1" actId="478"/>
          <ac:picMkLst>
            <pc:docMk/>
            <pc:sldMk cId="3056458046" sldId="257"/>
            <ac:picMk id="55" creationId="{85DB61D2-2A67-B68C-66EC-820B48B68498}"/>
          </ac:picMkLst>
        </pc:picChg>
        <pc:picChg chg="add del">
          <ac:chgData name="Oscar Diaz" userId="05c0b5e3-3f3e-4fd1-8467-930c093ea086" providerId="ADAL" clId="{3A918C9A-99CF-44B5-944A-A66CAC7C96B6}" dt="2024-12-18T12:44:51.181" v="3" actId="478"/>
          <ac:picMkLst>
            <pc:docMk/>
            <pc:sldMk cId="3056458046" sldId="257"/>
            <ac:picMk id="1026" creationId="{A442BE6A-B6A2-BF27-A547-E1FF63B743B2}"/>
          </ac:picMkLst>
        </pc:picChg>
      </pc:sldChg>
    </pc:docChg>
  </pc:docChgLst>
</pc:chgInfo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220913" y="685800"/>
            <a:ext cx="24161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20913" y="685800"/>
            <a:ext cx="24161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>
          <a:extLst>
            <a:ext uri="{FF2B5EF4-FFF2-40B4-BE49-F238E27FC236}">
              <a16:creationId xmlns:a16="http://schemas.microsoft.com/office/drawing/2014/main" id="{81B90611-E52F-4940-2CE4-660B2B56FA4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>
            <a:extLst>
              <a:ext uri="{FF2B5EF4-FFF2-40B4-BE49-F238E27FC236}">
                <a16:creationId xmlns:a16="http://schemas.microsoft.com/office/drawing/2014/main" id="{AD67DD0C-C9C2-1415-6C68-69D429906077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2220913" y="685800"/>
            <a:ext cx="24161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>
            <a:extLst>
              <a:ext uri="{FF2B5EF4-FFF2-40B4-BE49-F238E27FC236}">
                <a16:creationId xmlns:a16="http://schemas.microsoft.com/office/drawing/2014/main" id="{0869B2FC-D1D0-0D6D-52DF-7968AE523073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76278757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181624" y="1094388"/>
            <a:ext cx="4964798" cy="30168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181619" y="4165643"/>
            <a:ext cx="4964798" cy="1164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181619" y="1625801"/>
            <a:ext cx="4964798" cy="28860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181619" y="4633192"/>
            <a:ext cx="4964798" cy="19119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181619" y="3161354"/>
            <a:ext cx="4964798" cy="12372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181619" y="654105"/>
            <a:ext cx="4964798" cy="841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181619" y="1693927"/>
            <a:ext cx="4964798" cy="5021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181619" y="654105"/>
            <a:ext cx="4964798" cy="841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181619" y="1693927"/>
            <a:ext cx="2330522" cy="5021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2815706" y="1693927"/>
            <a:ext cx="2330522" cy="5021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181619" y="654105"/>
            <a:ext cx="4964798" cy="841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181619" y="816630"/>
            <a:ext cx="1636050" cy="1110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181619" y="2042457"/>
            <a:ext cx="1636050" cy="4673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285655" y="661638"/>
            <a:ext cx="3710278" cy="6012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2663978" y="-184"/>
            <a:ext cx="2663978" cy="75600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1400"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154700" y="1812541"/>
            <a:ext cx="2357161" cy="2178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154700" y="4120005"/>
            <a:ext cx="2357161" cy="18153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2878110" y="1064257"/>
            <a:ext cx="2235598" cy="54312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181619" y="6218168"/>
            <a:ext cx="3495323" cy="8895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181619" y="654105"/>
            <a:ext cx="4964798" cy="841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181619" y="1693927"/>
            <a:ext cx="4964798" cy="5021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4936667" y="6854072"/>
            <a:ext cx="319677" cy="578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fld id="{00000000-1234-1234-1234-123412341234}" type="slidenum">
              <a:rPr lang="en-GB" smtClean="0"/>
              <a:pPr/>
              <a:t>‹#›</a:t>
            </a:fld>
            <a:endParaRPr lang="en-GB"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/>
        </p:nvSpPr>
        <p:spPr>
          <a:xfrm rot="-5400000">
            <a:off x="-2607025" y="3635100"/>
            <a:ext cx="5611800" cy="28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en-GB" sz="1200">
                <a:solidFill>
                  <a:schemeClr val="dk2"/>
                </a:solidFill>
              </a:rPr>
              <a:t>Cut this stencil to use to draw your body silhouette</a:t>
            </a:r>
            <a:endParaRPr sz="1200">
              <a:solidFill>
                <a:schemeClr val="dk2"/>
              </a:solidFill>
            </a:endParaRPr>
          </a:p>
        </p:txBody>
      </p:sp>
      <p:pic>
        <p:nvPicPr>
          <p:cNvPr id="55" name="Google Shape;55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415251" y="441401"/>
            <a:ext cx="4625401" cy="656988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>
          <a:extLst>
            <a:ext uri="{FF2B5EF4-FFF2-40B4-BE49-F238E27FC236}">
              <a16:creationId xmlns:a16="http://schemas.microsoft.com/office/drawing/2014/main" id="{B7E0D4ED-2F8E-B53B-8B77-A91B3E764FCF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20368648-B8FF-4C02-26C0-AD5755204269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5591" y="0"/>
            <a:ext cx="5296468" cy="7559675"/>
          </a:xfrm>
          <a:prstGeom prst="rect">
            <a:avLst/>
          </a:prstGeom>
        </p:spPr>
      </p:pic>
      <p:sp>
        <p:nvSpPr>
          <p:cNvPr id="54" name="Google Shape;54;p13">
            <a:extLst>
              <a:ext uri="{FF2B5EF4-FFF2-40B4-BE49-F238E27FC236}">
                <a16:creationId xmlns:a16="http://schemas.microsoft.com/office/drawing/2014/main" id="{7E0415F7-75DD-92A0-5C86-C1B3DAF05A60}"/>
              </a:ext>
            </a:extLst>
          </p:cNvPr>
          <p:cNvSpPr txBox="1"/>
          <p:nvPr/>
        </p:nvSpPr>
        <p:spPr>
          <a:xfrm rot="-5400000">
            <a:off x="-2607025" y="3635100"/>
            <a:ext cx="5611800" cy="289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algn="ctr"/>
            <a:r>
              <a:rPr lang="en-GB" sz="1200">
                <a:solidFill>
                  <a:schemeClr val="dk2"/>
                </a:solidFill>
              </a:rPr>
              <a:t>Cut this stencil to use to draw your body silhouette</a:t>
            </a:r>
            <a:endParaRPr sz="1200">
              <a:solidFill>
                <a:schemeClr val="dk2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56458046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3C42531B8C59C047999D3078E6F9CA37" ma:contentTypeVersion="18" ma:contentTypeDescription="Create a new document." ma:contentTypeScope="" ma:versionID="585102154d8b52193e4cd1a483545dea">
  <xsd:schema xmlns:xsd="http://www.w3.org/2001/XMLSchema" xmlns:xs="http://www.w3.org/2001/XMLSchema" xmlns:p="http://schemas.microsoft.com/office/2006/metadata/properties" xmlns:ns2="bafdae7d-e8e4-486a-9c1c-f37947d8ead5" xmlns:ns3="74e5ac0c-2f91-4359-a648-e7b2a1e4078d" targetNamespace="http://schemas.microsoft.com/office/2006/metadata/properties" ma:root="true" ma:fieldsID="08eb14f6bfab0ae5b6cb9e75282257d8" ns2:_="" ns3:_="">
    <xsd:import namespace="bafdae7d-e8e4-486a-9c1c-f37947d8ead5"/>
    <xsd:import namespace="74e5ac0c-2f91-4359-a648-e7b2a1e4078d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LengthInSeconds" minOccurs="0"/>
                <xsd:element ref="ns2:MediaServiceAutoKeyPoints" minOccurs="0"/>
                <xsd:element ref="ns2:MediaServiceKeyPoints" minOccurs="0"/>
                <xsd:element ref="ns2:MediaServiceAutoTags" minOccurs="0"/>
                <xsd:element ref="ns2:MediaServiceGenerationTime" minOccurs="0"/>
                <xsd:element ref="ns2:MediaServiceEventHashCode" minOccurs="0"/>
                <xsd:element ref="ns2:MediaServiceOCR" minOccurs="0"/>
                <xsd:element ref="ns2:MediaServiceLocation" minOccurs="0"/>
                <xsd:element ref="ns2:lcf76f155ced4ddcb4097134ff3c332f" minOccurs="0"/>
                <xsd:element ref="ns3:TaxCatchAll" minOccurs="0"/>
                <xsd:element ref="ns3:SharedWithUsers" minOccurs="0"/>
                <xsd:element ref="ns3:SharedWithDetails" minOccurs="0"/>
                <xsd:element ref="ns2:MediaServiceObjectDetectorVersions" minOccurs="0"/>
                <xsd:element ref="ns2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bafdae7d-e8e4-486a-9c1c-f37947d8ead5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ternalName="MediaServiceDateTaken" ma:readOnly="true">
      <xsd:simpleType>
        <xsd:restriction base="dms:Text"/>
      </xsd:simpleType>
    </xsd:element>
    <xsd:element name="MediaLengthInSeconds" ma:index="11" nillable="true" ma:displayName="Length (seconds)" ma:internalName="MediaLengthInSeconds" ma:readOnly="true">
      <xsd:simpleType>
        <xsd:restriction base="dms:Unknown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MediaServiceGenerationTime" ma:index="15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6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OCR" ma:index="17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Location" ma:index="18" nillable="true" ma:displayName="Location" ma:internalName="MediaServiceLocation" ma:readOnly="true">
      <xsd:simpleType>
        <xsd:restriction base="dms:Text"/>
      </xsd:simpleType>
    </xsd:element>
    <xsd:element name="lcf76f155ced4ddcb4097134ff3c332f" ma:index="20" nillable="true" ma:taxonomy="true" ma:internalName="lcf76f155ced4ddcb4097134ff3c332f" ma:taxonomyFieldName="MediaServiceImageTags" ma:displayName="Image Tags" ma:readOnly="false" ma:fieldId="{5cf76f15-5ced-4ddc-b409-7134ff3c332f}" ma:taxonomyMulti="true" ma:sspId="a01f0ccb-ee92-4a2a-9659-b1a3e5b538ef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SearchProperties" ma:index="25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4e5ac0c-2f91-4359-a648-e7b2a1e4078d" elementFormDefault="qualified">
    <xsd:import namespace="http://schemas.microsoft.com/office/2006/documentManagement/types"/>
    <xsd:import namespace="http://schemas.microsoft.com/office/infopath/2007/PartnerControls"/>
    <xsd:element name="TaxCatchAll" ma:index="21" nillable="true" ma:displayName="Taxonomy Catch All Column" ma:hidden="true" ma:list="{bd271b8f-7552-4d45-a975-03f46e0b6445}" ma:internalName="TaxCatchAll" ma:showField="CatchAllData" ma:web="74e5ac0c-2f91-4359-a648-e7b2a1e4078d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  <xsd:element name="SharedWithUsers" ma:index="22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23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74e5ac0c-2f91-4359-a648-e7b2a1e4078d" xsi:nil="true"/>
    <lcf76f155ced4ddcb4097134ff3c332f xmlns="bafdae7d-e8e4-486a-9c1c-f37947d8ead5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F6C289BB-55FD-4FA5-B3CF-4CD727EB2E4C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bafdae7d-e8e4-486a-9c1c-f37947d8ead5"/>
    <ds:schemaRef ds:uri="74e5ac0c-2f91-4359-a648-e7b2a1e4078d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2.xml><?xml version="1.0" encoding="utf-8"?>
<ds:datastoreItem xmlns:ds="http://schemas.openxmlformats.org/officeDocument/2006/customXml" ds:itemID="{D41448AB-D624-4509-B85B-C37DFB1F8AE7}">
  <ds:schemaRefs>
    <ds:schemaRef ds:uri="http://schemas.microsoft.com/sharepoint/v3/contenttype/forms"/>
  </ds:schemaRefs>
</ds:datastoreItem>
</file>

<file path=customXml/itemProps3.xml><?xml version="1.0" encoding="utf-8"?>
<ds:datastoreItem xmlns:ds="http://schemas.openxmlformats.org/officeDocument/2006/customXml" ds:itemID="{331F447B-F993-48AC-9503-CB31DFF9C116}">
  <ds:schemaRefs>
    <ds:schemaRef ds:uri="http://schemas.openxmlformats.org/package/2006/metadata/core-properties"/>
    <ds:schemaRef ds:uri="http://www.w3.org/XML/1998/namespace"/>
    <ds:schemaRef ds:uri="http://purl.org/dc/terms/"/>
    <ds:schemaRef ds:uri="http://purl.org/dc/elements/1.1/"/>
    <ds:schemaRef ds:uri="http://purl.org/dc/dcmitype/"/>
    <ds:schemaRef ds:uri="http://schemas.microsoft.com/office/2006/documentManagement/types"/>
    <ds:schemaRef ds:uri="74e5ac0c-2f91-4359-a648-e7b2a1e4078d"/>
    <ds:schemaRef ds:uri="http://schemas.microsoft.com/office/2006/metadata/properties"/>
    <ds:schemaRef ds:uri="http://schemas.microsoft.com/office/infopath/2007/PartnerControls"/>
    <ds:schemaRef ds:uri="bafdae7d-e8e4-486a-9c1c-f37947d8ead5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11</TotalTime>
  <Words>20</Words>
  <Application>Microsoft Office PowerPoint</Application>
  <PresentationFormat>Custom</PresentationFormat>
  <Paragraphs>2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4" baseType="lpstr">
      <vt:lpstr>Arial</vt:lpstr>
      <vt:lpstr>Simple Light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cp:lastModifiedBy>Oscar Diaz</cp:lastModifiedBy>
  <cp:revision>1</cp:revision>
  <dcterms:modified xsi:type="dcterms:W3CDTF">2024-12-18T12:45:09Z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0x0101003C42531B8C59C047999D3078E6F9CA37</vt:lpwstr>
  </property>
  <property fmtid="{D5CDD505-2E9C-101B-9397-08002B2CF9AE}" pid="3" name="MediaServiceImageTags">
    <vt:lpwstr/>
  </property>
</Properties>
</file>