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10693400" cy="7556500"/>
  <p:notesSz cx="6858000" cy="9144000"/>
  <p:embeddedFontLst>
    <p:embeddedFont>
      <p:font typeface="Myriad Pro" panose="020B0503030403020204" pitchFamily="34" charset="0"/>
      <p:regular r:id="rId6"/>
      <p:bold r:id="rId7"/>
      <p:boldItalic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95" d="100"/>
          <a:sy n="95" d="100"/>
        </p:scale>
        <p:origin x="160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scar Diaz" userId="05c0b5e3-3f3e-4fd1-8467-930c093ea086" providerId="ADAL" clId="{5581B5DE-2F14-45AE-9CF1-3DBA153C69A2}"/>
    <pc:docChg chg="undo custSel modSld">
      <pc:chgData name="Oscar Diaz" userId="05c0b5e3-3f3e-4fd1-8467-930c093ea086" providerId="ADAL" clId="{5581B5DE-2F14-45AE-9CF1-3DBA153C69A2}" dt="2024-12-18T12:13:59.456" v="1" actId="1076"/>
      <pc:docMkLst>
        <pc:docMk/>
      </pc:docMkLst>
      <pc:sldChg chg="modSp mod">
        <pc:chgData name="Oscar Diaz" userId="05c0b5e3-3f3e-4fd1-8467-930c093ea086" providerId="ADAL" clId="{5581B5DE-2F14-45AE-9CF1-3DBA153C69A2}" dt="2024-12-18T12:13:59.456" v="1" actId="1076"/>
        <pc:sldMkLst>
          <pc:docMk/>
          <pc:sldMk cId="0" sldId="256"/>
        </pc:sldMkLst>
        <pc:spChg chg="mod">
          <ac:chgData name="Oscar Diaz" userId="05c0b5e3-3f3e-4fd1-8467-930c093ea086" providerId="ADAL" clId="{5581B5DE-2F14-45AE-9CF1-3DBA153C69A2}" dt="2024-12-18T12:13:59.456" v="1" actId="1076"/>
          <ac:spMkLst>
            <pc:docMk/>
            <pc:sldMk cId="0" sldId="256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83844" y="395831"/>
            <a:ext cx="3658781" cy="1896024"/>
          </a:xfrm>
          <a:custGeom>
            <a:avLst/>
            <a:gdLst/>
            <a:ahLst/>
            <a:cxnLst/>
            <a:rect l="l" t="t" r="r" b="b"/>
            <a:pathLst>
              <a:path w="3658781" h="1896024">
                <a:moveTo>
                  <a:pt x="0" y="0"/>
                </a:moveTo>
                <a:lnTo>
                  <a:pt x="3658781" y="0"/>
                </a:lnTo>
                <a:lnTo>
                  <a:pt x="3658781" y="1896024"/>
                </a:lnTo>
                <a:lnTo>
                  <a:pt x="0" y="18960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IE"/>
          </a:p>
        </p:txBody>
      </p:sp>
      <p:sp>
        <p:nvSpPr>
          <p:cNvPr id="3" name="Freeform 3"/>
          <p:cNvSpPr/>
          <p:nvPr/>
        </p:nvSpPr>
        <p:spPr>
          <a:xfrm>
            <a:off x="8765675" y="513415"/>
            <a:ext cx="1471934" cy="1308181"/>
          </a:xfrm>
          <a:custGeom>
            <a:avLst/>
            <a:gdLst/>
            <a:ahLst/>
            <a:cxnLst/>
            <a:rect l="l" t="t" r="r" b="b"/>
            <a:pathLst>
              <a:path w="1471934" h="1308181">
                <a:moveTo>
                  <a:pt x="0" y="0"/>
                </a:moveTo>
                <a:lnTo>
                  <a:pt x="1471934" y="0"/>
                </a:lnTo>
                <a:lnTo>
                  <a:pt x="1471934" y="1308181"/>
                </a:lnTo>
                <a:lnTo>
                  <a:pt x="0" y="130818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E"/>
          </a:p>
        </p:txBody>
      </p:sp>
      <p:grpSp>
        <p:nvGrpSpPr>
          <p:cNvPr id="4" name="Group 4"/>
          <p:cNvGrpSpPr/>
          <p:nvPr/>
        </p:nvGrpSpPr>
        <p:grpSpPr>
          <a:xfrm>
            <a:off x="756000" y="2277115"/>
            <a:ext cx="2795083" cy="1330923"/>
            <a:chOff x="0" y="-76200"/>
            <a:chExt cx="842464" cy="40115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42464" cy="324953"/>
            </a:xfrm>
            <a:custGeom>
              <a:avLst/>
              <a:gdLst/>
              <a:ahLst/>
              <a:cxnLst/>
              <a:rect l="l" t="t" r="r" b="b"/>
              <a:pathLst>
                <a:path w="842464" h="324953">
                  <a:moveTo>
                    <a:pt x="49857" y="0"/>
                  </a:moveTo>
                  <a:lnTo>
                    <a:pt x="792607" y="0"/>
                  </a:lnTo>
                  <a:cubicBezTo>
                    <a:pt x="805830" y="0"/>
                    <a:pt x="818511" y="5253"/>
                    <a:pt x="827861" y="14603"/>
                  </a:cubicBezTo>
                  <a:cubicBezTo>
                    <a:pt x="837211" y="23953"/>
                    <a:pt x="842464" y="36634"/>
                    <a:pt x="842464" y="49857"/>
                  </a:cubicBezTo>
                  <a:lnTo>
                    <a:pt x="842464" y="275096"/>
                  </a:lnTo>
                  <a:cubicBezTo>
                    <a:pt x="842464" y="302631"/>
                    <a:pt x="820142" y="324953"/>
                    <a:pt x="792607" y="324953"/>
                  </a:cubicBezTo>
                  <a:lnTo>
                    <a:pt x="49857" y="324953"/>
                  </a:lnTo>
                  <a:cubicBezTo>
                    <a:pt x="22322" y="324953"/>
                    <a:pt x="0" y="302631"/>
                    <a:pt x="0" y="275096"/>
                  </a:cubicBezTo>
                  <a:lnTo>
                    <a:pt x="0" y="49857"/>
                  </a:lnTo>
                  <a:cubicBezTo>
                    <a:pt x="0" y="22322"/>
                    <a:pt x="22322" y="0"/>
                    <a:pt x="49857" y="0"/>
                  </a:cubicBezTo>
                  <a:close/>
                </a:path>
              </a:pathLst>
            </a:custGeom>
            <a:solidFill>
              <a:srgbClr val="7E2A8E"/>
            </a:solidFill>
          </p:spPr>
          <p:txBody>
            <a:bodyPr/>
            <a:lstStyle/>
            <a:p>
              <a:endParaRPr lang="en-IE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76200"/>
              <a:ext cx="842464" cy="4011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39"/>
                </a:lnSpc>
              </a:pPr>
              <a:r>
                <a:rPr lang="en-US" sz="1599" dirty="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rPr>
                <a:t>How did you feel doing this activity? What was your favorite part?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3946722" y="2529927"/>
            <a:ext cx="2795083" cy="1078111"/>
            <a:chOff x="0" y="0"/>
            <a:chExt cx="842464" cy="32495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42464" cy="324953"/>
            </a:xfrm>
            <a:custGeom>
              <a:avLst/>
              <a:gdLst/>
              <a:ahLst/>
              <a:cxnLst/>
              <a:rect l="l" t="t" r="r" b="b"/>
              <a:pathLst>
                <a:path w="842464" h="324953">
                  <a:moveTo>
                    <a:pt x="49857" y="0"/>
                  </a:moveTo>
                  <a:lnTo>
                    <a:pt x="792607" y="0"/>
                  </a:lnTo>
                  <a:cubicBezTo>
                    <a:pt x="805830" y="0"/>
                    <a:pt x="818511" y="5253"/>
                    <a:pt x="827861" y="14603"/>
                  </a:cubicBezTo>
                  <a:cubicBezTo>
                    <a:pt x="837211" y="23953"/>
                    <a:pt x="842464" y="36634"/>
                    <a:pt x="842464" y="49857"/>
                  </a:cubicBezTo>
                  <a:lnTo>
                    <a:pt x="842464" y="275096"/>
                  </a:lnTo>
                  <a:cubicBezTo>
                    <a:pt x="842464" y="302631"/>
                    <a:pt x="820142" y="324953"/>
                    <a:pt x="792607" y="324953"/>
                  </a:cubicBezTo>
                  <a:lnTo>
                    <a:pt x="49857" y="324953"/>
                  </a:lnTo>
                  <a:cubicBezTo>
                    <a:pt x="22322" y="324953"/>
                    <a:pt x="0" y="302631"/>
                    <a:pt x="0" y="275096"/>
                  </a:cubicBezTo>
                  <a:lnTo>
                    <a:pt x="0" y="49857"/>
                  </a:lnTo>
                  <a:cubicBezTo>
                    <a:pt x="0" y="22322"/>
                    <a:pt x="22322" y="0"/>
                    <a:pt x="49857" y="0"/>
                  </a:cubicBezTo>
                  <a:close/>
                </a:path>
              </a:pathLst>
            </a:custGeom>
            <a:solidFill>
              <a:srgbClr val="7E2A8E"/>
            </a:solidFill>
          </p:spPr>
          <p:txBody>
            <a:bodyPr/>
            <a:lstStyle/>
            <a:p>
              <a:endParaRPr lang="en-IE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76200"/>
              <a:ext cx="842464" cy="4011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39"/>
                </a:lnSpc>
              </a:pPr>
              <a:r>
                <a:rPr lang="en-US" sz="1599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rPr>
                <a:t>Is there anything you're still wondering about or want to know more about?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7140917" y="2529927"/>
            <a:ext cx="2795083" cy="1078111"/>
            <a:chOff x="0" y="0"/>
            <a:chExt cx="842464" cy="32495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42464" cy="324953"/>
            </a:xfrm>
            <a:custGeom>
              <a:avLst/>
              <a:gdLst/>
              <a:ahLst/>
              <a:cxnLst/>
              <a:rect l="l" t="t" r="r" b="b"/>
              <a:pathLst>
                <a:path w="842464" h="324953">
                  <a:moveTo>
                    <a:pt x="49857" y="0"/>
                  </a:moveTo>
                  <a:lnTo>
                    <a:pt x="792607" y="0"/>
                  </a:lnTo>
                  <a:cubicBezTo>
                    <a:pt x="805830" y="0"/>
                    <a:pt x="818511" y="5253"/>
                    <a:pt x="827861" y="14603"/>
                  </a:cubicBezTo>
                  <a:cubicBezTo>
                    <a:pt x="837211" y="23953"/>
                    <a:pt x="842464" y="36634"/>
                    <a:pt x="842464" y="49857"/>
                  </a:cubicBezTo>
                  <a:lnTo>
                    <a:pt x="842464" y="275096"/>
                  </a:lnTo>
                  <a:cubicBezTo>
                    <a:pt x="842464" y="302631"/>
                    <a:pt x="820142" y="324953"/>
                    <a:pt x="792607" y="324953"/>
                  </a:cubicBezTo>
                  <a:lnTo>
                    <a:pt x="49857" y="324953"/>
                  </a:lnTo>
                  <a:cubicBezTo>
                    <a:pt x="22322" y="324953"/>
                    <a:pt x="0" y="302631"/>
                    <a:pt x="0" y="275096"/>
                  </a:cubicBezTo>
                  <a:lnTo>
                    <a:pt x="0" y="49857"/>
                  </a:lnTo>
                  <a:cubicBezTo>
                    <a:pt x="0" y="22322"/>
                    <a:pt x="22322" y="0"/>
                    <a:pt x="49857" y="0"/>
                  </a:cubicBezTo>
                  <a:close/>
                </a:path>
              </a:pathLst>
            </a:custGeom>
            <a:solidFill>
              <a:srgbClr val="7E2A8E"/>
            </a:solidFill>
          </p:spPr>
          <p:txBody>
            <a:bodyPr/>
            <a:lstStyle/>
            <a:p>
              <a:endParaRPr lang="en-IE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76200"/>
              <a:ext cx="842464" cy="4011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39"/>
                </a:lnSpc>
              </a:pPr>
              <a:r>
                <a:rPr lang="en-US" sz="1599" dirty="0">
                  <a:solidFill>
                    <a:srgbClr val="FFFFFF"/>
                  </a:solidFill>
                  <a:latin typeface="Myriad Pro"/>
                  <a:ea typeface="Myriad Pro"/>
                  <a:cs typeface="Myriad Pro"/>
                  <a:sym typeface="Myriad Pro"/>
                </a:rPr>
                <a:t>Can you think of fun or new ways to use these tools or materials for other things?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756000" y="3975404"/>
            <a:ext cx="2795083" cy="2828596"/>
            <a:chOff x="0" y="0"/>
            <a:chExt cx="842464" cy="8525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42464" cy="852565"/>
            </a:xfrm>
            <a:custGeom>
              <a:avLst/>
              <a:gdLst/>
              <a:ahLst/>
              <a:cxnLst/>
              <a:rect l="l" t="t" r="r" b="b"/>
              <a:pathLst>
                <a:path w="842464" h="852565">
                  <a:moveTo>
                    <a:pt x="102484" y="0"/>
                  </a:moveTo>
                  <a:lnTo>
                    <a:pt x="739980" y="0"/>
                  </a:lnTo>
                  <a:cubicBezTo>
                    <a:pt x="767160" y="0"/>
                    <a:pt x="793228" y="10797"/>
                    <a:pt x="812447" y="30017"/>
                  </a:cubicBezTo>
                  <a:cubicBezTo>
                    <a:pt x="831666" y="49236"/>
                    <a:pt x="842464" y="75303"/>
                    <a:pt x="842464" y="102484"/>
                  </a:cubicBezTo>
                  <a:lnTo>
                    <a:pt x="842464" y="750081"/>
                  </a:lnTo>
                  <a:cubicBezTo>
                    <a:pt x="842464" y="806681"/>
                    <a:pt x="796580" y="852565"/>
                    <a:pt x="739980" y="852565"/>
                  </a:cubicBezTo>
                  <a:lnTo>
                    <a:pt x="102484" y="852565"/>
                  </a:lnTo>
                  <a:cubicBezTo>
                    <a:pt x="45884" y="852565"/>
                    <a:pt x="0" y="806681"/>
                    <a:pt x="0" y="750081"/>
                  </a:cubicBezTo>
                  <a:lnTo>
                    <a:pt x="0" y="102484"/>
                  </a:lnTo>
                  <a:cubicBezTo>
                    <a:pt x="0" y="45884"/>
                    <a:pt x="45884" y="0"/>
                    <a:pt x="102484" y="0"/>
                  </a:cubicBezTo>
                  <a:close/>
                </a:path>
              </a:pathLst>
            </a:custGeom>
            <a:solidFill>
              <a:srgbClr val="EAD8E9"/>
            </a:solidFill>
          </p:spPr>
          <p:txBody>
            <a:bodyPr/>
            <a:lstStyle/>
            <a:p>
              <a:endParaRPr lang="en-IE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57150"/>
              <a:ext cx="842464" cy="9097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3946722" y="3975404"/>
            <a:ext cx="2795083" cy="2828596"/>
            <a:chOff x="0" y="0"/>
            <a:chExt cx="842464" cy="85256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42464" cy="852565"/>
            </a:xfrm>
            <a:custGeom>
              <a:avLst/>
              <a:gdLst/>
              <a:ahLst/>
              <a:cxnLst/>
              <a:rect l="l" t="t" r="r" b="b"/>
              <a:pathLst>
                <a:path w="842464" h="852565">
                  <a:moveTo>
                    <a:pt x="102484" y="0"/>
                  </a:moveTo>
                  <a:lnTo>
                    <a:pt x="739980" y="0"/>
                  </a:lnTo>
                  <a:cubicBezTo>
                    <a:pt x="767160" y="0"/>
                    <a:pt x="793228" y="10797"/>
                    <a:pt x="812447" y="30017"/>
                  </a:cubicBezTo>
                  <a:cubicBezTo>
                    <a:pt x="831666" y="49236"/>
                    <a:pt x="842464" y="75303"/>
                    <a:pt x="842464" y="102484"/>
                  </a:cubicBezTo>
                  <a:lnTo>
                    <a:pt x="842464" y="750081"/>
                  </a:lnTo>
                  <a:cubicBezTo>
                    <a:pt x="842464" y="806681"/>
                    <a:pt x="796580" y="852565"/>
                    <a:pt x="739980" y="852565"/>
                  </a:cubicBezTo>
                  <a:lnTo>
                    <a:pt x="102484" y="852565"/>
                  </a:lnTo>
                  <a:cubicBezTo>
                    <a:pt x="45884" y="852565"/>
                    <a:pt x="0" y="806681"/>
                    <a:pt x="0" y="750081"/>
                  </a:cubicBezTo>
                  <a:lnTo>
                    <a:pt x="0" y="102484"/>
                  </a:lnTo>
                  <a:cubicBezTo>
                    <a:pt x="0" y="45884"/>
                    <a:pt x="45884" y="0"/>
                    <a:pt x="102484" y="0"/>
                  </a:cubicBezTo>
                  <a:close/>
                </a:path>
              </a:pathLst>
            </a:custGeom>
            <a:solidFill>
              <a:srgbClr val="EAD8E9"/>
            </a:solidFill>
          </p:spPr>
          <p:txBody>
            <a:bodyPr/>
            <a:lstStyle/>
            <a:p>
              <a:endParaRPr lang="en-IE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57150"/>
              <a:ext cx="842464" cy="9097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7140917" y="3975404"/>
            <a:ext cx="2795083" cy="2828596"/>
            <a:chOff x="0" y="0"/>
            <a:chExt cx="842464" cy="852565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42464" cy="852565"/>
            </a:xfrm>
            <a:custGeom>
              <a:avLst/>
              <a:gdLst/>
              <a:ahLst/>
              <a:cxnLst/>
              <a:rect l="l" t="t" r="r" b="b"/>
              <a:pathLst>
                <a:path w="842464" h="852565">
                  <a:moveTo>
                    <a:pt x="102484" y="0"/>
                  </a:moveTo>
                  <a:lnTo>
                    <a:pt x="739980" y="0"/>
                  </a:lnTo>
                  <a:cubicBezTo>
                    <a:pt x="767160" y="0"/>
                    <a:pt x="793228" y="10797"/>
                    <a:pt x="812447" y="30017"/>
                  </a:cubicBezTo>
                  <a:cubicBezTo>
                    <a:pt x="831666" y="49236"/>
                    <a:pt x="842464" y="75303"/>
                    <a:pt x="842464" y="102484"/>
                  </a:cubicBezTo>
                  <a:lnTo>
                    <a:pt x="842464" y="750081"/>
                  </a:lnTo>
                  <a:cubicBezTo>
                    <a:pt x="842464" y="806681"/>
                    <a:pt x="796580" y="852565"/>
                    <a:pt x="739980" y="852565"/>
                  </a:cubicBezTo>
                  <a:lnTo>
                    <a:pt x="102484" y="852565"/>
                  </a:lnTo>
                  <a:cubicBezTo>
                    <a:pt x="45884" y="852565"/>
                    <a:pt x="0" y="806681"/>
                    <a:pt x="0" y="750081"/>
                  </a:cubicBezTo>
                  <a:lnTo>
                    <a:pt x="0" y="102484"/>
                  </a:lnTo>
                  <a:cubicBezTo>
                    <a:pt x="0" y="45884"/>
                    <a:pt x="45884" y="0"/>
                    <a:pt x="102484" y="0"/>
                  </a:cubicBezTo>
                  <a:close/>
                </a:path>
              </a:pathLst>
            </a:custGeom>
            <a:solidFill>
              <a:srgbClr val="EAD8E9"/>
            </a:solidFill>
          </p:spPr>
          <p:txBody>
            <a:bodyPr/>
            <a:lstStyle/>
            <a:p>
              <a:endParaRPr lang="en-IE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57150"/>
              <a:ext cx="842464" cy="9097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22" name="Freeform 22"/>
          <p:cNvSpPr/>
          <p:nvPr/>
        </p:nvSpPr>
        <p:spPr>
          <a:xfrm>
            <a:off x="9168856" y="5389702"/>
            <a:ext cx="1068753" cy="1879126"/>
          </a:xfrm>
          <a:custGeom>
            <a:avLst/>
            <a:gdLst/>
            <a:ahLst/>
            <a:cxnLst/>
            <a:rect l="l" t="t" r="r" b="b"/>
            <a:pathLst>
              <a:path w="1068753" h="1879126">
                <a:moveTo>
                  <a:pt x="0" y="0"/>
                </a:moveTo>
                <a:lnTo>
                  <a:pt x="1068753" y="0"/>
                </a:lnTo>
                <a:lnTo>
                  <a:pt x="1068753" y="1879125"/>
                </a:lnTo>
                <a:lnTo>
                  <a:pt x="0" y="18791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IE"/>
          </a:p>
        </p:txBody>
      </p:sp>
      <p:sp>
        <p:nvSpPr>
          <p:cNvPr id="23" name="Freeform 23"/>
          <p:cNvSpPr/>
          <p:nvPr/>
        </p:nvSpPr>
        <p:spPr>
          <a:xfrm>
            <a:off x="1093252" y="4250479"/>
            <a:ext cx="637716" cy="637716"/>
          </a:xfrm>
          <a:custGeom>
            <a:avLst/>
            <a:gdLst/>
            <a:ahLst/>
            <a:cxnLst/>
            <a:rect l="l" t="t" r="r" b="b"/>
            <a:pathLst>
              <a:path w="637716" h="637716">
                <a:moveTo>
                  <a:pt x="0" y="0"/>
                </a:moveTo>
                <a:lnTo>
                  <a:pt x="637716" y="0"/>
                </a:lnTo>
                <a:lnTo>
                  <a:pt x="637716" y="637716"/>
                </a:lnTo>
                <a:lnTo>
                  <a:pt x="0" y="63771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E"/>
          </a:p>
        </p:txBody>
      </p:sp>
      <p:sp>
        <p:nvSpPr>
          <p:cNvPr id="24" name="Freeform 24"/>
          <p:cNvSpPr/>
          <p:nvPr/>
        </p:nvSpPr>
        <p:spPr>
          <a:xfrm>
            <a:off x="1810924" y="4250479"/>
            <a:ext cx="637716" cy="637716"/>
          </a:xfrm>
          <a:custGeom>
            <a:avLst/>
            <a:gdLst/>
            <a:ahLst/>
            <a:cxnLst/>
            <a:rect l="l" t="t" r="r" b="b"/>
            <a:pathLst>
              <a:path w="637716" h="637716">
                <a:moveTo>
                  <a:pt x="0" y="0"/>
                </a:moveTo>
                <a:lnTo>
                  <a:pt x="637716" y="0"/>
                </a:lnTo>
                <a:lnTo>
                  <a:pt x="637716" y="637716"/>
                </a:lnTo>
                <a:lnTo>
                  <a:pt x="0" y="63771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E"/>
          </a:p>
        </p:txBody>
      </p:sp>
      <p:sp>
        <p:nvSpPr>
          <p:cNvPr id="25" name="Freeform 25"/>
          <p:cNvSpPr/>
          <p:nvPr/>
        </p:nvSpPr>
        <p:spPr>
          <a:xfrm>
            <a:off x="2529766" y="4250479"/>
            <a:ext cx="637716" cy="637716"/>
          </a:xfrm>
          <a:custGeom>
            <a:avLst/>
            <a:gdLst/>
            <a:ahLst/>
            <a:cxnLst/>
            <a:rect l="l" t="t" r="r" b="b"/>
            <a:pathLst>
              <a:path w="637716" h="637716">
                <a:moveTo>
                  <a:pt x="0" y="0"/>
                </a:moveTo>
                <a:lnTo>
                  <a:pt x="637716" y="0"/>
                </a:lnTo>
                <a:lnTo>
                  <a:pt x="637716" y="637716"/>
                </a:lnTo>
                <a:lnTo>
                  <a:pt x="0" y="63771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E"/>
          </a:p>
        </p:txBody>
      </p:sp>
      <p:sp>
        <p:nvSpPr>
          <p:cNvPr id="26" name="Freeform 26"/>
          <p:cNvSpPr/>
          <p:nvPr/>
        </p:nvSpPr>
        <p:spPr>
          <a:xfrm>
            <a:off x="1810924" y="5007628"/>
            <a:ext cx="637716" cy="637716"/>
          </a:xfrm>
          <a:custGeom>
            <a:avLst/>
            <a:gdLst/>
            <a:ahLst/>
            <a:cxnLst/>
            <a:rect l="l" t="t" r="r" b="b"/>
            <a:pathLst>
              <a:path w="637716" h="637716">
                <a:moveTo>
                  <a:pt x="0" y="0"/>
                </a:moveTo>
                <a:lnTo>
                  <a:pt x="637716" y="0"/>
                </a:lnTo>
                <a:lnTo>
                  <a:pt x="637716" y="637716"/>
                </a:lnTo>
                <a:lnTo>
                  <a:pt x="0" y="637716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E"/>
          </a:p>
        </p:txBody>
      </p:sp>
      <p:sp>
        <p:nvSpPr>
          <p:cNvPr id="27" name="Freeform 27"/>
          <p:cNvSpPr/>
          <p:nvPr/>
        </p:nvSpPr>
        <p:spPr>
          <a:xfrm>
            <a:off x="1093252" y="5007628"/>
            <a:ext cx="637716" cy="637716"/>
          </a:xfrm>
          <a:custGeom>
            <a:avLst/>
            <a:gdLst/>
            <a:ahLst/>
            <a:cxnLst/>
            <a:rect l="l" t="t" r="r" b="b"/>
            <a:pathLst>
              <a:path w="637716" h="637716">
                <a:moveTo>
                  <a:pt x="0" y="0"/>
                </a:moveTo>
                <a:lnTo>
                  <a:pt x="637716" y="0"/>
                </a:lnTo>
                <a:lnTo>
                  <a:pt x="637716" y="637716"/>
                </a:lnTo>
                <a:lnTo>
                  <a:pt x="0" y="63771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E"/>
          </a:p>
        </p:txBody>
      </p:sp>
      <p:sp>
        <p:nvSpPr>
          <p:cNvPr id="28" name="Freeform 28"/>
          <p:cNvSpPr/>
          <p:nvPr/>
        </p:nvSpPr>
        <p:spPr>
          <a:xfrm>
            <a:off x="2576115" y="5007628"/>
            <a:ext cx="637716" cy="637716"/>
          </a:xfrm>
          <a:custGeom>
            <a:avLst/>
            <a:gdLst/>
            <a:ahLst/>
            <a:cxnLst/>
            <a:rect l="l" t="t" r="r" b="b"/>
            <a:pathLst>
              <a:path w="637716" h="637716">
                <a:moveTo>
                  <a:pt x="0" y="0"/>
                </a:moveTo>
                <a:lnTo>
                  <a:pt x="637715" y="0"/>
                </a:lnTo>
                <a:lnTo>
                  <a:pt x="637715" y="637716"/>
                </a:lnTo>
                <a:lnTo>
                  <a:pt x="0" y="637716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E"/>
          </a:p>
        </p:txBody>
      </p:sp>
      <p:sp>
        <p:nvSpPr>
          <p:cNvPr id="29" name="TextBox 29"/>
          <p:cNvSpPr txBox="1"/>
          <p:nvPr/>
        </p:nvSpPr>
        <p:spPr>
          <a:xfrm>
            <a:off x="4224935" y="1452026"/>
            <a:ext cx="4219873" cy="605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9"/>
              </a:lnSpc>
            </a:pPr>
            <a:r>
              <a:rPr lang="en-US" sz="3150">
                <a:solidFill>
                  <a:srgbClr val="000000"/>
                </a:solidFill>
                <a:latin typeface="Myriad Pro"/>
                <a:ea typeface="Myriad Pro"/>
                <a:cs typeface="Myriad Pro"/>
                <a:sym typeface="Myriad Pro"/>
              </a:rPr>
              <a:t>Name________________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4e5ac0c-2f91-4359-a648-e7b2a1e4078d">
      <UserInfo>
        <DisplayName/>
        <AccountId xsi:nil="true"/>
        <AccountType/>
      </UserInfo>
    </SharedWithUsers>
    <TaxCatchAll xmlns="74e5ac0c-2f91-4359-a648-e7b2a1e4078d" xsi:nil="true"/>
    <lcf76f155ced4ddcb4097134ff3c332f xmlns="bafdae7d-e8e4-486a-9c1c-f37947d8ead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42531B8C59C047999D3078E6F9CA37" ma:contentTypeVersion="18" ma:contentTypeDescription="Create a new document." ma:contentTypeScope="" ma:versionID="585102154d8b52193e4cd1a483545dea">
  <xsd:schema xmlns:xsd="http://www.w3.org/2001/XMLSchema" xmlns:xs="http://www.w3.org/2001/XMLSchema" xmlns:p="http://schemas.microsoft.com/office/2006/metadata/properties" xmlns:ns2="bafdae7d-e8e4-486a-9c1c-f37947d8ead5" xmlns:ns3="74e5ac0c-2f91-4359-a648-e7b2a1e4078d" targetNamespace="http://schemas.microsoft.com/office/2006/metadata/properties" ma:root="true" ma:fieldsID="08eb14f6bfab0ae5b6cb9e75282257d8" ns2:_="" ns3:_="">
    <xsd:import namespace="bafdae7d-e8e4-486a-9c1c-f37947d8ead5"/>
    <xsd:import namespace="74e5ac0c-2f91-4359-a648-e7b2a1e407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fdae7d-e8e4-486a-9c1c-f37947d8ea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01f0ccb-ee92-4a2a-9659-b1a3e5b538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e5ac0c-2f91-4359-a648-e7b2a1e4078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d271b8f-7552-4d45-a975-03f46e0b6445}" ma:internalName="TaxCatchAll" ma:showField="CatchAllData" ma:web="74e5ac0c-2f91-4359-a648-e7b2a1e407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5185DC-383B-4E57-A677-A5E9D08CB4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C569B2-21E0-4F4A-96F0-E66A770C40E0}">
  <ds:schemaRefs>
    <ds:schemaRef ds:uri="http://schemas.microsoft.com/office/2006/metadata/properties"/>
    <ds:schemaRef ds:uri="http://schemas.microsoft.com/office/infopath/2007/PartnerControls"/>
    <ds:schemaRef ds:uri="74e5ac0c-2f91-4359-a648-e7b2a1e4078d"/>
    <ds:schemaRef ds:uri="bafdae7d-e8e4-486a-9c1c-f37947d8ead5"/>
  </ds:schemaRefs>
</ds:datastoreItem>
</file>

<file path=customXml/itemProps3.xml><?xml version="1.0" encoding="utf-8"?>
<ds:datastoreItem xmlns:ds="http://schemas.openxmlformats.org/officeDocument/2006/customXml" ds:itemID="{1EB95154-1630-4862-BABE-0D1C5A1FB8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fdae7d-e8e4-486a-9c1c-f37947d8ead5"/>
    <ds:schemaRef ds:uri="74e5ac0c-2f91-4359-a648-e7b2a1e407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Myriad Pro</vt:lpstr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(297 x 210 mm)</dc:title>
  <cp:lastModifiedBy>Oscar Diaz</cp:lastModifiedBy>
  <cp:revision>1</cp:revision>
  <dcterms:created xsi:type="dcterms:W3CDTF">2006-08-16T00:00:00Z</dcterms:created>
  <dcterms:modified xsi:type="dcterms:W3CDTF">2024-12-18T12:14:05Z</dcterms:modified>
  <dc:identifier>DAGZo92tAx0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lianceAssetId">
    <vt:lpwstr/>
  </property>
  <property fmtid="{D5CDD505-2E9C-101B-9397-08002B2CF9AE}" pid="3" name="TriggerFlowInfo">
    <vt:lpwstr/>
  </property>
  <property fmtid="{D5CDD505-2E9C-101B-9397-08002B2CF9AE}" pid="4" name="_SharedFileIndex">
    <vt:lpwstr/>
  </property>
  <property fmtid="{D5CDD505-2E9C-101B-9397-08002B2CF9AE}" pid="5" name="_ExtendedDescription">
    <vt:lpwstr/>
  </property>
  <property fmtid="{D5CDD505-2E9C-101B-9397-08002B2CF9AE}" pid="6" name="_SourceUrl">
    <vt:lpwstr/>
  </property>
  <property fmtid="{D5CDD505-2E9C-101B-9397-08002B2CF9AE}" pid="7" name="ContentTypeId">
    <vt:lpwstr>0x0101003C42531B8C59C047999D3078E6F9CA37</vt:lpwstr>
  </property>
  <property fmtid="{D5CDD505-2E9C-101B-9397-08002B2CF9AE}" pid="8" name="Order">
    <vt:r8>2350300</vt:r8>
  </property>
  <property fmtid="{D5CDD505-2E9C-101B-9397-08002B2CF9AE}" pid="9" name="MediaServiceImageTags">
    <vt:lpwstr/>
  </property>
</Properties>
</file>