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B953D4-A0DB-47C8-828F-B68AE38F5D88}" v="8" dt="2026-03-11T12:25:01.8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906" y="6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Diaz" userId="05c0b5e3-3f3e-4fd1-8467-930c093ea086" providerId="ADAL" clId="{82107D41-0FA4-4917-84DC-5841DC63FFB1}"/>
    <pc:docChg chg="custSel addSld delSld modSld sldOrd">
      <pc:chgData name="Oscar Diaz" userId="05c0b5e3-3f3e-4fd1-8467-930c093ea086" providerId="ADAL" clId="{82107D41-0FA4-4917-84DC-5841DC63FFB1}" dt="2026-03-11T12:25:20.420" v="23" actId="47"/>
      <pc:docMkLst>
        <pc:docMk/>
      </pc:docMkLst>
      <pc:sldChg chg="addSp delSp new mod">
        <pc:chgData name="Oscar Diaz" userId="05c0b5e3-3f3e-4fd1-8467-930c093ea086" providerId="ADAL" clId="{82107D41-0FA4-4917-84DC-5841DC63FFB1}" dt="2026-03-11T12:21:13.704" v="2" actId="22"/>
        <pc:sldMkLst>
          <pc:docMk/>
          <pc:sldMk cId="845910836" sldId="256"/>
        </pc:sldMkLst>
        <pc:spChg chg="del">
          <ac:chgData name="Oscar Diaz" userId="05c0b5e3-3f3e-4fd1-8467-930c093ea086" providerId="ADAL" clId="{82107D41-0FA4-4917-84DC-5841DC63FFB1}" dt="2026-03-11T12:20:32.374" v="1" actId="478"/>
          <ac:spMkLst>
            <pc:docMk/>
            <pc:sldMk cId="845910836" sldId="256"/>
            <ac:spMk id="2" creationId="{88130019-DC91-2C2F-018E-7C373DDF8E35}"/>
          </ac:spMkLst>
        </pc:spChg>
        <pc:spChg chg="del">
          <ac:chgData name="Oscar Diaz" userId="05c0b5e3-3f3e-4fd1-8467-930c093ea086" providerId="ADAL" clId="{82107D41-0FA4-4917-84DC-5841DC63FFB1}" dt="2026-03-11T12:20:32.374" v="1" actId="478"/>
          <ac:spMkLst>
            <pc:docMk/>
            <pc:sldMk cId="845910836" sldId="256"/>
            <ac:spMk id="3" creationId="{05955141-E9B8-233C-857F-324A47086A52}"/>
          </ac:spMkLst>
        </pc:spChg>
        <pc:picChg chg="add">
          <ac:chgData name="Oscar Diaz" userId="05c0b5e3-3f3e-4fd1-8467-930c093ea086" providerId="ADAL" clId="{82107D41-0FA4-4917-84DC-5841DC63FFB1}" dt="2026-03-11T12:21:13.704" v="2" actId="22"/>
          <ac:picMkLst>
            <pc:docMk/>
            <pc:sldMk cId="845910836" sldId="256"/>
            <ac:picMk id="5" creationId="{1F731F6C-0BE0-8970-AB73-D10E05DE6CC2}"/>
          </ac:picMkLst>
        </pc:picChg>
      </pc:sldChg>
      <pc:sldChg chg="addSp delSp new mod">
        <pc:chgData name="Oscar Diaz" userId="05c0b5e3-3f3e-4fd1-8467-930c093ea086" providerId="ADAL" clId="{82107D41-0FA4-4917-84DC-5841DC63FFB1}" dt="2026-03-11T12:22:56.588" v="9" actId="22"/>
        <pc:sldMkLst>
          <pc:docMk/>
          <pc:sldMk cId="1883540189" sldId="257"/>
        </pc:sldMkLst>
        <pc:spChg chg="del">
          <ac:chgData name="Oscar Diaz" userId="05c0b5e3-3f3e-4fd1-8467-930c093ea086" providerId="ADAL" clId="{82107D41-0FA4-4917-84DC-5841DC63FFB1}" dt="2026-03-11T12:22:42.454" v="4" actId="478"/>
          <ac:spMkLst>
            <pc:docMk/>
            <pc:sldMk cId="1883540189" sldId="257"/>
            <ac:spMk id="2" creationId="{2A306DB4-27CD-9A2E-1C97-9B174123CC0B}"/>
          </ac:spMkLst>
        </pc:spChg>
        <pc:spChg chg="del">
          <ac:chgData name="Oscar Diaz" userId="05c0b5e3-3f3e-4fd1-8467-930c093ea086" providerId="ADAL" clId="{82107D41-0FA4-4917-84DC-5841DC63FFB1}" dt="2026-03-11T12:22:42.454" v="4" actId="478"/>
          <ac:spMkLst>
            <pc:docMk/>
            <pc:sldMk cId="1883540189" sldId="257"/>
            <ac:spMk id="3" creationId="{C12304D3-0F66-5973-4DB8-CED30CE03EBB}"/>
          </ac:spMkLst>
        </pc:spChg>
        <pc:picChg chg="add">
          <ac:chgData name="Oscar Diaz" userId="05c0b5e3-3f3e-4fd1-8467-930c093ea086" providerId="ADAL" clId="{82107D41-0FA4-4917-84DC-5841DC63FFB1}" dt="2026-03-11T12:22:56.588" v="9" actId="22"/>
          <ac:picMkLst>
            <pc:docMk/>
            <pc:sldMk cId="1883540189" sldId="257"/>
            <ac:picMk id="5" creationId="{3B9C0156-B6D9-196E-83FE-3E5951B0DE42}"/>
          </ac:picMkLst>
        </pc:picChg>
      </pc:sldChg>
      <pc:sldChg chg="addSp add mod">
        <pc:chgData name="Oscar Diaz" userId="05c0b5e3-3f3e-4fd1-8467-930c093ea086" providerId="ADAL" clId="{82107D41-0FA4-4917-84DC-5841DC63FFB1}" dt="2026-03-11T12:23:12.921" v="10" actId="22"/>
        <pc:sldMkLst>
          <pc:docMk/>
          <pc:sldMk cId="2563369289" sldId="258"/>
        </pc:sldMkLst>
        <pc:picChg chg="add">
          <ac:chgData name="Oscar Diaz" userId="05c0b5e3-3f3e-4fd1-8467-930c093ea086" providerId="ADAL" clId="{82107D41-0FA4-4917-84DC-5841DC63FFB1}" dt="2026-03-11T12:23:12.921" v="10" actId="22"/>
          <ac:picMkLst>
            <pc:docMk/>
            <pc:sldMk cId="2563369289" sldId="258"/>
            <ac:picMk id="3" creationId="{D0B20DF5-45E7-4CDF-8B8E-135D8D6EC96E}"/>
          </ac:picMkLst>
        </pc:picChg>
      </pc:sldChg>
      <pc:sldChg chg="addSp add mod">
        <pc:chgData name="Oscar Diaz" userId="05c0b5e3-3f3e-4fd1-8467-930c093ea086" providerId="ADAL" clId="{82107D41-0FA4-4917-84DC-5841DC63FFB1}" dt="2026-03-11T12:24:05.572" v="14" actId="22"/>
        <pc:sldMkLst>
          <pc:docMk/>
          <pc:sldMk cId="3571106777" sldId="259"/>
        </pc:sldMkLst>
        <pc:picChg chg="add">
          <ac:chgData name="Oscar Diaz" userId="05c0b5e3-3f3e-4fd1-8467-930c093ea086" providerId="ADAL" clId="{82107D41-0FA4-4917-84DC-5841DC63FFB1}" dt="2026-03-11T12:24:05.572" v="14" actId="22"/>
          <ac:picMkLst>
            <pc:docMk/>
            <pc:sldMk cId="3571106777" sldId="259"/>
            <ac:picMk id="3" creationId="{E7446794-4E08-AB66-8424-EB4D8FB9292F}"/>
          </ac:picMkLst>
        </pc:picChg>
      </pc:sldChg>
      <pc:sldChg chg="addSp add mod ord">
        <pc:chgData name="Oscar Diaz" userId="05c0b5e3-3f3e-4fd1-8467-930c093ea086" providerId="ADAL" clId="{82107D41-0FA4-4917-84DC-5841DC63FFB1}" dt="2026-03-11T12:23:35.953" v="13"/>
        <pc:sldMkLst>
          <pc:docMk/>
          <pc:sldMk cId="2470082600" sldId="260"/>
        </pc:sldMkLst>
        <pc:picChg chg="add">
          <ac:chgData name="Oscar Diaz" userId="05c0b5e3-3f3e-4fd1-8467-930c093ea086" providerId="ADAL" clId="{82107D41-0FA4-4917-84DC-5841DC63FFB1}" dt="2026-03-11T12:23:33.236" v="11" actId="22"/>
          <ac:picMkLst>
            <pc:docMk/>
            <pc:sldMk cId="2470082600" sldId="260"/>
            <ac:picMk id="3" creationId="{60D57277-B23F-6E09-1FF5-A05BAC78BBC6}"/>
          </ac:picMkLst>
        </pc:picChg>
      </pc:sldChg>
      <pc:sldChg chg="addSp add mod">
        <pc:chgData name="Oscar Diaz" userId="05c0b5e3-3f3e-4fd1-8467-930c093ea086" providerId="ADAL" clId="{82107D41-0FA4-4917-84DC-5841DC63FFB1}" dt="2026-03-11T12:24:24.558" v="17" actId="22"/>
        <pc:sldMkLst>
          <pc:docMk/>
          <pc:sldMk cId="2190595048" sldId="261"/>
        </pc:sldMkLst>
        <pc:picChg chg="add">
          <ac:chgData name="Oscar Diaz" userId="05c0b5e3-3f3e-4fd1-8467-930c093ea086" providerId="ADAL" clId="{82107D41-0FA4-4917-84DC-5841DC63FFB1}" dt="2026-03-11T12:24:24.558" v="17" actId="22"/>
          <ac:picMkLst>
            <pc:docMk/>
            <pc:sldMk cId="2190595048" sldId="261"/>
            <ac:picMk id="3" creationId="{E5A118BD-FA7C-23F1-8042-95D1FE0A57D5}"/>
          </ac:picMkLst>
        </pc:picChg>
      </pc:sldChg>
      <pc:sldChg chg="addSp add mod">
        <pc:chgData name="Oscar Diaz" userId="05c0b5e3-3f3e-4fd1-8467-930c093ea086" providerId="ADAL" clId="{82107D41-0FA4-4917-84DC-5841DC63FFB1}" dt="2026-03-11T12:24:53.638" v="18" actId="22"/>
        <pc:sldMkLst>
          <pc:docMk/>
          <pc:sldMk cId="1977046834" sldId="262"/>
        </pc:sldMkLst>
        <pc:picChg chg="add">
          <ac:chgData name="Oscar Diaz" userId="05c0b5e3-3f3e-4fd1-8467-930c093ea086" providerId="ADAL" clId="{82107D41-0FA4-4917-84DC-5841DC63FFB1}" dt="2026-03-11T12:24:53.638" v="18" actId="22"/>
          <ac:picMkLst>
            <pc:docMk/>
            <pc:sldMk cId="1977046834" sldId="262"/>
            <ac:picMk id="3" creationId="{C54BBB15-3134-41A3-EA42-70A9D818805F}"/>
          </ac:picMkLst>
        </pc:picChg>
      </pc:sldChg>
      <pc:sldChg chg="addSp add mod">
        <pc:chgData name="Oscar Diaz" userId="05c0b5e3-3f3e-4fd1-8467-930c093ea086" providerId="ADAL" clId="{82107D41-0FA4-4917-84DC-5841DC63FFB1}" dt="2026-03-11T12:25:13.676" v="21" actId="22"/>
        <pc:sldMkLst>
          <pc:docMk/>
          <pc:sldMk cId="2304042468" sldId="263"/>
        </pc:sldMkLst>
        <pc:picChg chg="add">
          <ac:chgData name="Oscar Diaz" userId="05c0b5e3-3f3e-4fd1-8467-930c093ea086" providerId="ADAL" clId="{82107D41-0FA4-4917-84DC-5841DC63FFB1}" dt="2026-03-11T12:25:13.676" v="21" actId="22"/>
          <ac:picMkLst>
            <pc:docMk/>
            <pc:sldMk cId="2304042468" sldId="263"/>
            <ac:picMk id="3" creationId="{AA1EA294-1B10-B009-9ED4-B809730E6483}"/>
          </ac:picMkLst>
        </pc:picChg>
      </pc:sldChg>
      <pc:sldChg chg="add del">
        <pc:chgData name="Oscar Diaz" userId="05c0b5e3-3f3e-4fd1-8467-930c093ea086" providerId="ADAL" clId="{82107D41-0FA4-4917-84DC-5841DC63FFB1}" dt="2026-03-11T12:25:19.590" v="22" actId="47"/>
        <pc:sldMkLst>
          <pc:docMk/>
          <pc:sldMk cId="874972795" sldId="264"/>
        </pc:sldMkLst>
      </pc:sldChg>
      <pc:sldChg chg="add del">
        <pc:chgData name="Oscar Diaz" userId="05c0b5e3-3f3e-4fd1-8467-930c093ea086" providerId="ADAL" clId="{82107D41-0FA4-4917-84DC-5841DC63FFB1}" dt="2026-03-11T12:25:20.420" v="23" actId="47"/>
        <pc:sldMkLst>
          <pc:docMk/>
          <pc:sldMk cId="3755789157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B18DB-9323-0BD0-4244-090DB88C0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4300C3-FD53-8171-223A-4D377D70D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9CBEE-FBEC-DBAE-829D-E99ADE629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495CF-7408-4ACC-47F7-7CAA38621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4BDED-11D6-63AA-9266-5C38C776E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885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D8CFC-2BE3-DF0E-DB86-A4A0141A0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B38E58-7BFB-5C6D-6635-99F38016D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A0A3F-B10E-5AD0-9903-CEA3B5D83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73B6B-41E9-AF26-52D7-818B438C2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BFBD1-86FC-E182-4B76-704342BD6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7520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531A59-2DCF-7A7A-5BCF-B0989FA3D5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4860FA-CAF2-937E-FBEB-F82C124132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E598C-F095-3152-2A5A-A8056D0B9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8213A-C13E-28D4-A67B-294AE7084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83103-2585-CF1E-4232-6F527FB66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401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C47CF-B49B-ED1D-61E4-43EA719C2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DCFFF-3797-73B2-4505-80B024D59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A17EF-A25C-B76F-8F36-0302FD648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4F226-2ED9-C514-78DB-7AFE10A9B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BB598-6FE9-A6FC-94B6-820F634E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0684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A4DC3-1C49-998B-2E5D-91BA47189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5F01D-8EF3-D7A6-F8D4-05DE1C3C4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B60C4C-80C3-6A70-D6F2-8765C622F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F7675-631F-DC10-9226-C613113DC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BAC76B-F8AE-C6CF-51FC-03AEC6E26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81124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F59CC-C3A6-62F0-1DF3-EEFDEE8C5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682DD1-666F-AD00-D869-6C8419A0CD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5C1C10-1BDA-DEBA-5C51-567E71DAB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222AE9-7EF3-8257-4DEB-BA42BC90C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02AD73-92F3-4AF7-D8A2-15EBCEEC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7DEF19-10E9-7C56-6F55-8B92AAA76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93280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BDA12-AB8A-AFCD-49A7-E44C4983E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3F9EF-E077-003F-651D-43135AC6E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5FCDB3-D161-8B4F-AF44-1538EC97D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598885-B29E-8862-F115-AE0C092F4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4B20AE-1385-D117-9272-0F79EEE7D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81CFCE-6DA3-EC5A-E248-FE4FF4945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4274F7-DC2B-98CD-3C5B-85A1C52C9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2538C6-4207-CBC3-B0A4-010B205E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5726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9C39A-C6C8-0B24-90BA-9F934A7B7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C3E8A9-C1D1-B9AE-D23F-A162A6D06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0BE3A-045F-660F-6BF7-C59419FDA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C67CBF-CEC8-D868-3E67-B2DB3B62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4866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CB475B-82FF-816F-ACF7-1D908C55F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0319FC-9A13-3450-7D25-EBE74BE43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47136E-ECA3-7C89-6CDD-CC86CE2A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308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BBAF7-D1A5-ABD9-B147-065C69ACA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CC8E1-EE3B-7EB8-A17D-858985F56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369C9-3733-8E75-2B88-E6C808BB9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849DF-D3FC-3DE1-4DAA-67C96627C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1F73F9-B23B-9E5F-150F-DD07492B0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CCD5E-F192-6C39-1860-9F79832FD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320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1B43D-DEA8-3AFB-91C4-029E85BAD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63F8E1-B02A-0EAA-7733-BA365A7474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161A27-5FF1-B809-C08F-2042B85A0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57211-876F-BFE1-5819-FF22539BE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65F8E-A691-D70E-FB96-D2928B143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F02C1D-E324-E051-21CD-2B483170A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06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2AFEBA-F564-9A48-448A-0A74A81D7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E88218-0183-68E0-C0E9-3D9FBAA39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D67B9-DC47-C3D5-B553-03EC21DD06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B21245-8FB2-49EF-A53F-51D4CEBAA3E7}" type="datetimeFigureOut">
              <a:rPr lang="en-IE" smtClean="0"/>
              <a:t>11/03/2026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C20E9-A7B5-A12F-9DBA-7399EBCC51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9E29B-BB52-7F17-FFB8-7007FF51F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5143F9-2923-4850-B677-75A28AF65C0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876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731F6C-0BE0-8970-AB73-D10E05DE6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10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9C0156-B6D9-196E-83FE-3E5951B0D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40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E81D7-230A-D09F-A87D-D249BB8E9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B20DF5-45E7-4CDF-8B8E-135D8D6EC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6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46231-A1CE-4798-0A92-15E587BB3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D57277-B23F-6E09-1FF5-A05BAC78B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082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1F3C4-311C-7FAA-E108-D09127D32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446794-4E08-AB66-8424-EB4D8FB92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06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F4335-BC1D-E427-5521-73F242887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118BD-FA7C-23F1-8042-95D1FE0A5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95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F89B-E007-364F-DFD2-3CB0C0EF6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4BBB15-3134-41A3-EA42-70A9D8188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46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7A0B4-7349-015C-C5FB-26040C5AF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1EA294-1B10-B009-9ED4-B809730E6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42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A36500B4DAEA478F3AC6D3E87F42CF" ma:contentTypeVersion="20" ma:contentTypeDescription="Create a new document." ma:contentTypeScope="" ma:versionID="5285e71b0115dd985c9b8f11186a2260">
  <xsd:schema xmlns:xsd="http://www.w3.org/2001/XMLSchema" xmlns:xs="http://www.w3.org/2001/XMLSchema" xmlns:p="http://schemas.microsoft.com/office/2006/metadata/properties" xmlns:ns2="ba23ba8f-c104-43fb-90f3-1452520a08de" xmlns:ns3="f0760b90-c01e-4a2b-94fe-f9abc4bce065" targetNamespace="http://schemas.microsoft.com/office/2006/metadata/properties" ma:root="true" ma:fieldsID="6614863627ee2fed97758e7bd1ed7459" ns2:_="" ns3:_="">
    <xsd:import namespace="ba23ba8f-c104-43fb-90f3-1452520a08de"/>
    <xsd:import namespace="f0760b90-c01e-4a2b-94fe-f9abc4bce0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j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23ba8f-c104-43fb-90f3-1452520a08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j" ma:index="21" nillable="true" ma:displayName="j" ma:format="Thumbnail" ma:internalName="j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a01f0ccb-ee92-4a2a-9659-b1a3e5b538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60b90-c01e-4a2b-94fe-f9abc4bce06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ea63ad3d-0bab-4b7b-a680-6639018af587}" ma:internalName="TaxCatchAll" ma:showField="CatchAllData" ma:web="f0760b90-c01e-4a2b-94fe-f9abc4bce0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760b90-c01e-4a2b-94fe-f9abc4bce065" xsi:nil="true"/>
    <j xmlns="ba23ba8f-c104-43fb-90f3-1452520a08de" xsi:nil="true"/>
    <lcf76f155ced4ddcb4097134ff3c332f xmlns="ba23ba8f-c104-43fb-90f3-1452520a08d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0AA80A7-EA1B-4EDB-A499-F27468B79B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5FE55A-A294-4D73-8C86-89A7763E7A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23ba8f-c104-43fb-90f3-1452520a08de"/>
    <ds:schemaRef ds:uri="f0760b90-c01e-4a2b-94fe-f9abc4bce0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95704E-B360-4A54-A738-E0909E68483D}">
  <ds:schemaRefs>
    <ds:schemaRef ds:uri="http://schemas.microsoft.com/office/2006/metadata/properties"/>
    <ds:schemaRef ds:uri="http://schemas.microsoft.com/office/infopath/2007/PartnerControls"/>
    <ds:schemaRef ds:uri="f0760b90-c01e-4a2b-94fe-f9abc4bce065"/>
    <ds:schemaRef ds:uri="ba23ba8f-c104-43fb-90f3-1452520a08d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Oscar Diaz</dc:creator>
  <cp:lastModifiedBy>Oscar Diaz</cp:lastModifiedBy>
  <cp:revision>1</cp:revision>
  <dcterms:created xsi:type="dcterms:W3CDTF">2026-03-11T12:20:24Z</dcterms:created>
  <dcterms:modified xsi:type="dcterms:W3CDTF">2026-03-11T12:25:22Z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0x01010028A36500B4DAEA478F3AC6D3E87F42CF</vt:lpwstr>
  </property>
  <property fmtid="{D5CDD505-2E9C-101B-9397-08002B2CF9AE}" pid="3" name="MediaServiceImageTags">
    <vt:lpwstr/>
  </property>
</Properties>
</file>